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02F346-44E0-474E-A24E-E7BD772C564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A89047-C242-4BCB-93B8-97CFD20C09F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9A8750-005C-4C94-BC4A-6CB04DA4692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E128D0-CBEA-4A32-9FC7-83A823875C0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B5F205-3030-487D-A679-B3A36273D1D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1B1534-DFCA-4113-B5E9-4BB866E98AA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3F80DF-BF02-472C-BD43-63CFA31EA5F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CED986-49CB-479C-B68A-14941363F69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129365-0D16-4F35-829C-5E1898AFDD2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29025A-151B-48E7-ADB1-242ED0FCE24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516652-16B7-4AF1-8226-9ACBF57F7B7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5A8216-1B3E-4014-A821-A02E40F9E9F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42BD49E-AFB4-40F7-B375-AC28483DFB17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17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10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11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113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1517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2024-09-02T16:39:09Z</dcterms:modified>
  <cp:revision>20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